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  <p:sldMasterId id="2147483720" r:id="rId2"/>
    <p:sldMasterId id="2147483756" r:id="rId3"/>
  </p:sldMasterIdLst>
  <p:sldIdLst>
    <p:sldId id="256" r:id="rId4"/>
    <p:sldId id="261" r:id="rId5"/>
    <p:sldId id="257" r:id="rId6"/>
    <p:sldId id="264" r:id="rId7"/>
    <p:sldId id="265" r:id="rId8"/>
    <p:sldId id="283" r:id="rId9"/>
    <p:sldId id="267" r:id="rId10"/>
    <p:sldId id="268" r:id="rId11"/>
    <p:sldId id="269" r:id="rId12"/>
    <p:sldId id="270" r:id="rId13"/>
    <p:sldId id="271" r:id="rId14"/>
    <p:sldId id="273" r:id="rId15"/>
    <p:sldId id="284" r:id="rId16"/>
    <p:sldId id="274" r:id="rId17"/>
    <p:sldId id="275" r:id="rId18"/>
    <p:sldId id="276" r:id="rId19"/>
    <p:sldId id="277" r:id="rId20"/>
    <p:sldId id="278" r:id="rId21"/>
    <p:sldId id="272" r:id="rId22"/>
    <p:sldId id="281" r:id="rId23"/>
    <p:sldId id="282" r:id="rId24"/>
    <p:sldId id="285" r:id="rId2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BD28"/>
    <a:srgbClr val="F7AF73"/>
    <a:srgbClr val="FFB0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70" d="100"/>
          <a:sy n="70" d="100"/>
        </p:scale>
        <p:origin x="750" y="-137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30B7AF4-C31D-4212-BD8E-19C2EE7F5A07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BA816B31-5B75-4BA2-B156-3835823BE4D6}">
      <dgm:prSet phldrT="[텍스트]" custT="1"/>
      <dgm:spPr/>
      <dgm:t>
        <a:bodyPr/>
        <a:lstStyle/>
        <a:p>
          <a:pPr latinLnBrk="1"/>
          <a:r>
            <a:rPr lang="ko-KR" altLang="en-US" sz="3200" dirty="0" smtClean="0">
              <a:latin typeface="+mn-ea"/>
              <a:ea typeface="+mn-ea"/>
            </a:rPr>
            <a:t>노래데이터</a:t>
          </a:r>
          <a:endParaRPr lang="ko-KR" altLang="en-US" sz="3300" dirty="0">
            <a:latin typeface="+mn-ea"/>
            <a:ea typeface="+mn-ea"/>
          </a:endParaRPr>
        </a:p>
      </dgm:t>
    </dgm:pt>
    <dgm:pt modelId="{C76BAF3C-FABF-4E2E-BD8F-A67CBEB29F0A}" type="parTrans" cxnId="{EB283405-977E-4320-9069-0D2EEA60D4F8}">
      <dgm:prSet/>
      <dgm:spPr/>
      <dgm:t>
        <a:bodyPr/>
        <a:lstStyle/>
        <a:p>
          <a:pPr latinLnBrk="1"/>
          <a:endParaRPr lang="ko-KR" altLang="en-US"/>
        </a:p>
      </dgm:t>
    </dgm:pt>
    <dgm:pt modelId="{58F7C4EF-2043-4E44-8B7F-5FA075C3ABB7}" type="sibTrans" cxnId="{EB283405-977E-4320-9069-0D2EEA60D4F8}">
      <dgm:prSet/>
      <dgm:spPr/>
      <dgm:t>
        <a:bodyPr/>
        <a:lstStyle/>
        <a:p>
          <a:pPr latinLnBrk="1"/>
          <a:endParaRPr lang="ko-KR" altLang="en-US"/>
        </a:p>
      </dgm:t>
    </dgm:pt>
    <dgm:pt modelId="{606B316D-D844-4ACC-9988-453554ADD8B6}">
      <dgm:prSet phldrT="[텍스트]" custT="1"/>
      <dgm:spPr/>
      <dgm:t>
        <a:bodyPr/>
        <a:lstStyle/>
        <a:p>
          <a:pPr latinLnBrk="1"/>
          <a:r>
            <a:rPr lang="ko-KR" altLang="en-US" sz="2400" b="1" dirty="0" smtClean="0">
              <a:latin typeface="+mn-ea"/>
              <a:ea typeface="+mn-ea"/>
            </a:rPr>
            <a:t>노래정보 테이블</a:t>
          </a:r>
          <a:endParaRPr lang="ko-KR" altLang="en-US" sz="2400" b="1" dirty="0">
            <a:latin typeface="+mn-ea"/>
            <a:ea typeface="+mn-ea"/>
          </a:endParaRPr>
        </a:p>
      </dgm:t>
    </dgm:pt>
    <dgm:pt modelId="{638DF73A-C273-4CDB-A741-81E3DAB5BA9B}" type="parTrans" cxnId="{CCE3B2F9-2236-4527-AB0F-DFA41EFA843F}">
      <dgm:prSet/>
      <dgm:spPr/>
      <dgm:t>
        <a:bodyPr/>
        <a:lstStyle/>
        <a:p>
          <a:pPr latinLnBrk="1"/>
          <a:endParaRPr lang="ko-KR" altLang="en-US"/>
        </a:p>
      </dgm:t>
    </dgm:pt>
    <dgm:pt modelId="{E144C6EC-40B8-42E7-ACB0-DE2E936121D5}" type="sibTrans" cxnId="{CCE3B2F9-2236-4527-AB0F-DFA41EFA843F}">
      <dgm:prSet/>
      <dgm:spPr/>
      <dgm:t>
        <a:bodyPr/>
        <a:lstStyle/>
        <a:p>
          <a:pPr latinLnBrk="1"/>
          <a:endParaRPr lang="ko-KR" altLang="en-US"/>
        </a:p>
      </dgm:t>
    </dgm:pt>
    <dgm:pt modelId="{3D92E8E9-CDC9-48E7-8786-00E1B292A711}">
      <dgm:prSet phldrT="[텍스트]" custT="1"/>
      <dgm:spPr/>
      <dgm:t>
        <a:bodyPr/>
        <a:lstStyle/>
        <a:p>
          <a:pPr latinLnBrk="1"/>
          <a:r>
            <a:rPr lang="ko-KR" altLang="en-US" sz="2400" b="1" dirty="0" smtClean="0">
              <a:latin typeface="+mn-ea"/>
              <a:ea typeface="+mn-ea"/>
            </a:rPr>
            <a:t>좋아요 테이블</a:t>
          </a:r>
          <a:endParaRPr lang="ko-KR" altLang="en-US" sz="2400" b="1" dirty="0">
            <a:latin typeface="+mn-ea"/>
            <a:ea typeface="+mn-ea"/>
          </a:endParaRPr>
        </a:p>
      </dgm:t>
    </dgm:pt>
    <dgm:pt modelId="{BCE2F47D-389C-4C18-8F51-97911133F96B}" type="parTrans" cxnId="{95CF49EE-A336-442B-B3D1-C8F08C93E649}">
      <dgm:prSet/>
      <dgm:spPr/>
      <dgm:t>
        <a:bodyPr/>
        <a:lstStyle/>
        <a:p>
          <a:pPr latinLnBrk="1"/>
          <a:endParaRPr lang="ko-KR" altLang="en-US"/>
        </a:p>
      </dgm:t>
    </dgm:pt>
    <dgm:pt modelId="{8A6E6A4E-DB74-46CA-88B9-ADE09D3A8277}" type="sibTrans" cxnId="{95CF49EE-A336-442B-B3D1-C8F08C93E649}">
      <dgm:prSet/>
      <dgm:spPr/>
      <dgm:t>
        <a:bodyPr/>
        <a:lstStyle/>
        <a:p>
          <a:pPr latinLnBrk="1"/>
          <a:endParaRPr lang="ko-KR" altLang="en-US"/>
        </a:p>
      </dgm:t>
    </dgm:pt>
    <dgm:pt modelId="{2FFBA8A8-E6F5-4180-9A20-9049645EA372}">
      <dgm:prSet phldrT="[텍스트]" custT="1"/>
      <dgm:spPr/>
      <dgm:t>
        <a:bodyPr/>
        <a:lstStyle/>
        <a:p>
          <a:pPr latinLnBrk="1"/>
          <a:r>
            <a:rPr lang="ko-KR" altLang="en-US" sz="3200" dirty="0" smtClean="0">
              <a:latin typeface="+mn-ea"/>
              <a:ea typeface="+mn-ea"/>
            </a:rPr>
            <a:t>모임데이터</a:t>
          </a:r>
          <a:endParaRPr lang="ko-KR" altLang="en-US" sz="4400" dirty="0">
            <a:latin typeface="+mn-ea"/>
            <a:ea typeface="+mn-ea"/>
          </a:endParaRPr>
        </a:p>
      </dgm:t>
    </dgm:pt>
    <dgm:pt modelId="{2942194F-F38C-4FBC-9DC2-A2E6675C83F6}" type="parTrans" cxnId="{F67C2C6F-072B-4F40-9F55-900A5CCC1879}">
      <dgm:prSet/>
      <dgm:spPr/>
      <dgm:t>
        <a:bodyPr/>
        <a:lstStyle/>
        <a:p>
          <a:pPr latinLnBrk="1"/>
          <a:endParaRPr lang="ko-KR" altLang="en-US"/>
        </a:p>
      </dgm:t>
    </dgm:pt>
    <dgm:pt modelId="{B03AF447-FE2B-48E3-8618-1030678BB9E8}" type="sibTrans" cxnId="{F67C2C6F-072B-4F40-9F55-900A5CCC1879}">
      <dgm:prSet/>
      <dgm:spPr/>
      <dgm:t>
        <a:bodyPr/>
        <a:lstStyle/>
        <a:p>
          <a:pPr latinLnBrk="1"/>
          <a:endParaRPr lang="ko-KR" altLang="en-US"/>
        </a:p>
      </dgm:t>
    </dgm:pt>
    <dgm:pt modelId="{1B95936C-5A0A-4153-88A5-846AA7137D69}">
      <dgm:prSet phldrT="[텍스트]" custT="1"/>
      <dgm:spPr/>
      <dgm:t>
        <a:bodyPr/>
        <a:lstStyle/>
        <a:p>
          <a:pPr latinLnBrk="1"/>
          <a:r>
            <a:rPr lang="ko-KR" altLang="en-US" sz="2400" b="1" dirty="0" smtClean="0">
              <a:latin typeface="+mn-ea"/>
              <a:ea typeface="+mn-ea"/>
            </a:rPr>
            <a:t>모임정보 테이블</a:t>
          </a:r>
          <a:endParaRPr lang="ko-KR" altLang="en-US" sz="2400" b="1" dirty="0">
            <a:latin typeface="+mn-ea"/>
            <a:ea typeface="+mn-ea"/>
          </a:endParaRPr>
        </a:p>
      </dgm:t>
    </dgm:pt>
    <dgm:pt modelId="{FC38BB3F-5CC7-4562-BC77-2FBB1E96E1FE}" type="parTrans" cxnId="{24F14C05-ABA4-43C8-AF8E-D08AFB330BA1}">
      <dgm:prSet/>
      <dgm:spPr/>
      <dgm:t>
        <a:bodyPr/>
        <a:lstStyle/>
        <a:p>
          <a:pPr latinLnBrk="1"/>
          <a:endParaRPr lang="ko-KR" altLang="en-US"/>
        </a:p>
      </dgm:t>
    </dgm:pt>
    <dgm:pt modelId="{0718F27D-E5CC-4F65-BC5B-918B6948F295}" type="sibTrans" cxnId="{24F14C05-ABA4-43C8-AF8E-D08AFB330BA1}">
      <dgm:prSet/>
      <dgm:spPr/>
      <dgm:t>
        <a:bodyPr/>
        <a:lstStyle/>
        <a:p>
          <a:pPr latinLnBrk="1"/>
          <a:endParaRPr lang="ko-KR" altLang="en-US"/>
        </a:p>
      </dgm:t>
    </dgm:pt>
    <dgm:pt modelId="{19D82160-C0A6-48FB-9396-0C8F1C8BCA6E}">
      <dgm:prSet phldrT="[텍스트]" custT="1"/>
      <dgm:spPr/>
      <dgm:t>
        <a:bodyPr/>
        <a:lstStyle/>
        <a:p>
          <a:pPr latinLnBrk="1"/>
          <a:r>
            <a:rPr lang="ko-KR" altLang="en-US" sz="2400" b="1" dirty="0" smtClean="0">
              <a:latin typeface="+mn-ea"/>
              <a:ea typeface="+mn-ea"/>
            </a:rPr>
            <a:t>참가정보 테이블</a:t>
          </a:r>
          <a:endParaRPr lang="ko-KR" altLang="en-US" sz="2400" b="1" dirty="0">
            <a:latin typeface="+mn-ea"/>
            <a:ea typeface="+mn-ea"/>
          </a:endParaRPr>
        </a:p>
      </dgm:t>
    </dgm:pt>
    <dgm:pt modelId="{7B051AC7-52BC-4D27-AA0C-70695DADE29E}" type="parTrans" cxnId="{6E96A97A-2423-45D6-B690-910506BD9DCA}">
      <dgm:prSet/>
      <dgm:spPr/>
      <dgm:t>
        <a:bodyPr/>
        <a:lstStyle/>
        <a:p>
          <a:pPr latinLnBrk="1"/>
          <a:endParaRPr lang="ko-KR" altLang="en-US"/>
        </a:p>
      </dgm:t>
    </dgm:pt>
    <dgm:pt modelId="{15783050-CE66-48F4-95A0-3BC64738DE51}" type="sibTrans" cxnId="{6E96A97A-2423-45D6-B690-910506BD9DCA}">
      <dgm:prSet/>
      <dgm:spPr/>
      <dgm:t>
        <a:bodyPr/>
        <a:lstStyle/>
        <a:p>
          <a:pPr latinLnBrk="1"/>
          <a:endParaRPr lang="ko-KR" altLang="en-US"/>
        </a:p>
      </dgm:t>
    </dgm:pt>
    <dgm:pt modelId="{AF9521CA-1C10-4C92-8E66-06B58E8BC418}">
      <dgm:prSet phldrT="[텍스트]" custT="1"/>
      <dgm:spPr/>
      <dgm:t>
        <a:bodyPr/>
        <a:lstStyle/>
        <a:p>
          <a:pPr latinLnBrk="1"/>
          <a:r>
            <a:rPr lang="ko-KR" altLang="en-US" sz="2400" b="1" dirty="0" err="1" smtClean="0">
              <a:latin typeface="+mn-ea"/>
              <a:ea typeface="+mn-ea"/>
            </a:rPr>
            <a:t>댓글</a:t>
          </a:r>
          <a:r>
            <a:rPr lang="ko-KR" altLang="en-US" sz="2400" b="1" dirty="0" smtClean="0">
              <a:latin typeface="+mn-ea"/>
              <a:ea typeface="+mn-ea"/>
            </a:rPr>
            <a:t> 테이블</a:t>
          </a:r>
          <a:endParaRPr lang="ko-KR" altLang="en-US" sz="2400" b="1" dirty="0">
            <a:latin typeface="+mn-ea"/>
            <a:ea typeface="+mn-ea"/>
          </a:endParaRPr>
        </a:p>
      </dgm:t>
    </dgm:pt>
    <dgm:pt modelId="{CFF43D06-9F79-420E-B342-ADADB87A224A}" type="parTrans" cxnId="{48932936-AD4F-4D66-9456-DD0BA190F061}">
      <dgm:prSet/>
      <dgm:spPr/>
      <dgm:t>
        <a:bodyPr/>
        <a:lstStyle/>
        <a:p>
          <a:pPr latinLnBrk="1"/>
          <a:endParaRPr lang="ko-KR" altLang="en-US"/>
        </a:p>
      </dgm:t>
    </dgm:pt>
    <dgm:pt modelId="{B8C1F036-DDEC-4D52-A738-6A12BBE542CF}" type="sibTrans" cxnId="{48932936-AD4F-4D66-9456-DD0BA190F061}">
      <dgm:prSet/>
      <dgm:spPr/>
      <dgm:t>
        <a:bodyPr/>
        <a:lstStyle/>
        <a:p>
          <a:pPr latinLnBrk="1"/>
          <a:endParaRPr lang="ko-KR" altLang="en-US"/>
        </a:p>
      </dgm:t>
    </dgm:pt>
    <dgm:pt modelId="{53A2AA43-493A-4ADD-AAF5-6D4E8356EA73}" type="pres">
      <dgm:prSet presAssocID="{D30B7AF4-C31D-4212-BD8E-19C2EE7F5A07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16AFB2E-872D-46C3-9E0A-BBC8D7ED5528}" type="pres">
      <dgm:prSet presAssocID="{BA816B31-5B75-4BA2-B156-3835823BE4D6}" presName="composite" presStyleCnt="0"/>
      <dgm:spPr/>
    </dgm:pt>
    <dgm:pt modelId="{190327CA-7B14-4570-9E0C-E0222953302C}" type="pres">
      <dgm:prSet presAssocID="{BA816B31-5B75-4BA2-B156-3835823BE4D6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A31493C-C8CF-4E50-9A48-BC81E8B851EC}" type="pres">
      <dgm:prSet presAssocID="{BA816B31-5B75-4BA2-B156-3835823BE4D6}" presName="desTx" presStyleLbl="alignAccFollowNode1" presStyleIdx="0" presStyleCnt="2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49356A3-F1EF-427F-9493-A84D7D19DA83}" type="pres">
      <dgm:prSet presAssocID="{58F7C4EF-2043-4E44-8B7F-5FA075C3ABB7}" presName="space" presStyleCnt="0"/>
      <dgm:spPr/>
    </dgm:pt>
    <dgm:pt modelId="{0A12A472-95F7-4CBD-A62B-46B3A87D84AD}" type="pres">
      <dgm:prSet presAssocID="{2FFBA8A8-E6F5-4180-9A20-9049645EA372}" presName="composite" presStyleCnt="0"/>
      <dgm:spPr/>
    </dgm:pt>
    <dgm:pt modelId="{9D5FF5FC-E61B-4167-9F8C-87836D95A557}" type="pres">
      <dgm:prSet presAssocID="{2FFBA8A8-E6F5-4180-9A20-9049645EA372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825153B-9379-403B-AE22-0546A421EBF6}" type="pres">
      <dgm:prSet presAssocID="{2FFBA8A8-E6F5-4180-9A20-9049645EA372}" presName="desTx" presStyleLbl="alignAccFollowNode1" presStyleIdx="1" presStyleCnt="2" custAng="0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2636CFE7-8FB8-4363-91B2-DD1121C9C015}" type="presOf" srcId="{19D82160-C0A6-48FB-9396-0C8F1C8BCA6E}" destId="{5825153B-9379-403B-AE22-0546A421EBF6}" srcOrd="0" destOrd="1" presId="urn:microsoft.com/office/officeart/2005/8/layout/hList1"/>
    <dgm:cxn modelId="{48932936-AD4F-4D66-9456-DD0BA190F061}" srcId="{BA816B31-5B75-4BA2-B156-3835823BE4D6}" destId="{AF9521CA-1C10-4C92-8E66-06B58E8BC418}" srcOrd="2" destOrd="0" parTransId="{CFF43D06-9F79-420E-B342-ADADB87A224A}" sibTransId="{B8C1F036-DDEC-4D52-A738-6A12BBE542CF}"/>
    <dgm:cxn modelId="{DA56794A-0BE6-41E9-B7E9-5AFE931559D5}" type="presOf" srcId="{3D92E8E9-CDC9-48E7-8786-00E1B292A711}" destId="{0A31493C-C8CF-4E50-9A48-BC81E8B851EC}" srcOrd="0" destOrd="1" presId="urn:microsoft.com/office/officeart/2005/8/layout/hList1"/>
    <dgm:cxn modelId="{6E96A97A-2423-45D6-B690-910506BD9DCA}" srcId="{2FFBA8A8-E6F5-4180-9A20-9049645EA372}" destId="{19D82160-C0A6-48FB-9396-0C8F1C8BCA6E}" srcOrd="1" destOrd="0" parTransId="{7B051AC7-52BC-4D27-AA0C-70695DADE29E}" sibTransId="{15783050-CE66-48F4-95A0-3BC64738DE51}"/>
    <dgm:cxn modelId="{CCE3B2F9-2236-4527-AB0F-DFA41EFA843F}" srcId="{BA816B31-5B75-4BA2-B156-3835823BE4D6}" destId="{606B316D-D844-4ACC-9988-453554ADD8B6}" srcOrd="0" destOrd="0" parTransId="{638DF73A-C273-4CDB-A741-81E3DAB5BA9B}" sibTransId="{E144C6EC-40B8-42E7-ACB0-DE2E936121D5}"/>
    <dgm:cxn modelId="{448C9115-94C1-4842-94BE-B36E15ED8ED3}" type="presOf" srcId="{2FFBA8A8-E6F5-4180-9A20-9049645EA372}" destId="{9D5FF5FC-E61B-4167-9F8C-87836D95A557}" srcOrd="0" destOrd="0" presId="urn:microsoft.com/office/officeart/2005/8/layout/hList1"/>
    <dgm:cxn modelId="{3F673475-1CD8-4619-B92D-E983197F4A2D}" type="presOf" srcId="{BA816B31-5B75-4BA2-B156-3835823BE4D6}" destId="{190327CA-7B14-4570-9E0C-E0222953302C}" srcOrd="0" destOrd="0" presId="urn:microsoft.com/office/officeart/2005/8/layout/hList1"/>
    <dgm:cxn modelId="{24F14C05-ABA4-43C8-AF8E-D08AFB330BA1}" srcId="{2FFBA8A8-E6F5-4180-9A20-9049645EA372}" destId="{1B95936C-5A0A-4153-88A5-846AA7137D69}" srcOrd="0" destOrd="0" parTransId="{FC38BB3F-5CC7-4562-BC77-2FBB1E96E1FE}" sibTransId="{0718F27D-E5CC-4F65-BC5B-918B6948F295}"/>
    <dgm:cxn modelId="{3EB4B107-CD0E-4A3A-A634-6C75F35FB871}" type="presOf" srcId="{1B95936C-5A0A-4153-88A5-846AA7137D69}" destId="{5825153B-9379-403B-AE22-0546A421EBF6}" srcOrd="0" destOrd="0" presId="urn:microsoft.com/office/officeart/2005/8/layout/hList1"/>
    <dgm:cxn modelId="{05C58391-F4A0-440B-B93E-1C2BE4A6FD67}" type="presOf" srcId="{606B316D-D844-4ACC-9988-453554ADD8B6}" destId="{0A31493C-C8CF-4E50-9A48-BC81E8B851EC}" srcOrd="0" destOrd="0" presId="urn:microsoft.com/office/officeart/2005/8/layout/hList1"/>
    <dgm:cxn modelId="{EB283405-977E-4320-9069-0D2EEA60D4F8}" srcId="{D30B7AF4-C31D-4212-BD8E-19C2EE7F5A07}" destId="{BA816B31-5B75-4BA2-B156-3835823BE4D6}" srcOrd="0" destOrd="0" parTransId="{C76BAF3C-FABF-4E2E-BD8F-A67CBEB29F0A}" sibTransId="{58F7C4EF-2043-4E44-8B7F-5FA075C3ABB7}"/>
    <dgm:cxn modelId="{F67C2C6F-072B-4F40-9F55-900A5CCC1879}" srcId="{D30B7AF4-C31D-4212-BD8E-19C2EE7F5A07}" destId="{2FFBA8A8-E6F5-4180-9A20-9049645EA372}" srcOrd="1" destOrd="0" parTransId="{2942194F-F38C-4FBC-9DC2-A2E6675C83F6}" sibTransId="{B03AF447-FE2B-48E3-8618-1030678BB9E8}"/>
    <dgm:cxn modelId="{95CF49EE-A336-442B-B3D1-C8F08C93E649}" srcId="{BA816B31-5B75-4BA2-B156-3835823BE4D6}" destId="{3D92E8E9-CDC9-48E7-8786-00E1B292A711}" srcOrd="1" destOrd="0" parTransId="{BCE2F47D-389C-4C18-8F51-97911133F96B}" sibTransId="{8A6E6A4E-DB74-46CA-88B9-ADE09D3A8277}"/>
    <dgm:cxn modelId="{859D6D12-8FB0-4E44-A961-53134AE45EC6}" type="presOf" srcId="{AF9521CA-1C10-4C92-8E66-06B58E8BC418}" destId="{0A31493C-C8CF-4E50-9A48-BC81E8B851EC}" srcOrd="0" destOrd="2" presId="urn:microsoft.com/office/officeart/2005/8/layout/hList1"/>
    <dgm:cxn modelId="{D707BE7F-37DF-4B0E-8382-6D874B7DAF99}" type="presOf" srcId="{D30B7AF4-C31D-4212-BD8E-19C2EE7F5A07}" destId="{53A2AA43-493A-4ADD-AAF5-6D4E8356EA73}" srcOrd="0" destOrd="0" presId="urn:microsoft.com/office/officeart/2005/8/layout/hList1"/>
    <dgm:cxn modelId="{9DB68B0A-3C46-4AF5-9583-1AE78D44E61F}" type="presParOf" srcId="{53A2AA43-493A-4ADD-AAF5-6D4E8356EA73}" destId="{F16AFB2E-872D-46C3-9E0A-BBC8D7ED5528}" srcOrd="0" destOrd="0" presId="urn:microsoft.com/office/officeart/2005/8/layout/hList1"/>
    <dgm:cxn modelId="{958F9B2D-15D7-4C45-B1CE-E3FE0D99B218}" type="presParOf" srcId="{F16AFB2E-872D-46C3-9E0A-BBC8D7ED5528}" destId="{190327CA-7B14-4570-9E0C-E0222953302C}" srcOrd="0" destOrd="0" presId="urn:microsoft.com/office/officeart/2005/8/layout/hList1"/>
    <dgm:cxn modelId="{24597016-CE66-49A9-988A-C3050A05EE4B}" type="presParOf" srcId="{F16AFB2E-872D-46C3-9E0A-BBC8D7ED5528}" destId="{0A31493C-C8CF-4E50-9A48-BC81E8B851EC}" srcOrd="1" destOrd="0" presId="urn:microsoft.com/office/officeart/2005/8/layout/hList1"/>
    <dgm:cxn modelId="{80950F38-4269-44E2-AD81-BBAADB44DE1E}" type="presParOf" srcId="{53A2AA43-493A-4ADD-AAF5-6D4E8356EA73}" destId="{A49356A3-F1EF-427F-9493-A84D7D19DA83}" srcOrd="1" destOrd="0" presId="urn:microsoft.com/office/officeart/2005/8/layout/hList1"/>
    <dgm:cxn modelId="{9FCFB3FC-26BD-4A22-B116-63E158B1079C}" type="presParOf" srcId="{53A2AA43-493A-4ADD-AAF5-6D4E8356EA73}" destId="{0A12A472-95F7-4CBD-A62B-46B3A87D84AD}" srcOrd="2" destOrd="0" presId="urn:microsoft.com/office/officeart/2005/8/layout/hList1"/>
    <dgm:cxn modelId="{48EC051B-8374-4AD0-A36A-8F9A9F990C2A}" type="presParOf" srcId="{0A12A472-95F7-4CBD-A62B-46B3A87D84AD}" destId="{9D5FF5FC-E61B-4167-9F8C-87836D95A557}" srcOrd="0" destOrd="0" presId="urn:microsoft.com/office/officeart/2005/8/layout/hList1"/>
    <dgm:cxn modelId="{8D67A8E0-EB3E-4261-9209-22904E9759C2}" type="presParOf" srcId="{0A12A472-95F7-4CBD-A62B-46B3A87D84AD}" destId="{5825153B-9379-403B-AE22-0546A421EBF6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90327CA-7B14-4570-9E0C-E0222953302C}">
      <dsp:nvSpPr>
        <dsp:cNvPr id="0" name=""/>
        <dsp:cNvSpPr/>
      </dsp:nvSpPr>
      <dsp:spPr>
        <a:xfrm>
          <a:off x="42" y="7206"/>
          <a:ext cx="4062401" cy="12960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7584" tIns="130048" rIns="227584" bIns="130048" numCol="1" spcCol="1270" anchor="ctr" anchorCtr="0">
          <a:noAutofit/>
        </a:bodyPr>
        <a:lstStyle/>
        <a:p>
          <a:pPr lvl="0" algn="ctr" defTabSz="1422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3200" kern="1200" dirty="0" smtClean="0">
              <a:latin typeface="+mn-ea"/>
              <a:ea typeface="+mn-ea"/>
            </a:rPr>
            <a:t>노래데이터</a:t>
          </a:r>
          <a:endParaRPr lang="ko-KR" altLang="en-US" sz="3300" kern="1200" dirty="0">
            <a:latin typeface="+mn-ea"/>
            <a:ea typeface="+mn-ea"/>
          </a:endParaRPr>
        </a:p>
      </dsp:txBody>
      <dsp:txXfrm>
        <a:off x="42" y="7206"/>
        <a:ext cx="4062401" cy="1296000"/>
      </dsp:txXfrm>
    </dsp:sp>
    <dsp:sp modelId="{0A31493C-C8CF-4E50-9A48-BC81E8B851EC}">
      <dsp:nvSpPr>
        <dsp:cNvPr id="0" name=""/>
        <dsp:cNvSpPr/>
      </dsp:nvSpPr>
      <dsp:spPr>
        <a:xfrm>
          <a:off x="42" y="1303207"/>
          <a:ext cx="4062401" cy="197640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70688" bIns="192024" numCol="1" spcCol="1270" anchor="t" anchorCtr="0">
          <a:noAutofit/>
        </a:bodyPr>
        <a:lstStyle/>
        <a:p>
          <a:pPr marL="228600" lvl="1" indent="-228600" algn="l" defTabSz="10668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2400" b="1" kern="1200" dirty="0" smtClean="0">
              <a:latin typeface="+mn-ea"/>
              <a:ea typeface="+mn-ea"/>
            </a:rPr>
            <a:t>노래정보 테이블</a:t>
          </a:r>
          <a:endParaRPr lang="ko-KR" altLang="en-US" sz="2400" b="1" kern="1200" dirty="0">
            <a:latin typeface="+mn-ea"/>
            <a:ea typeface="+mn-ea"/>
          </a:endParaRPr>
        </a:p>
        <a:p>
          <a:pPr marL="228600" lvl="1" indent="-228600" algn="l" defTabSz="10668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2400" b="1" kern="1200" dirty="0" smtClean="0">
              <a:latin typeface="+mn-ea"/>
              <a:ea typeface="+mn-ea"/>
            </a:rPr>
            <a:t>좋아요 테이블</a:t>
          </a:r>
          <a:endParaRPr lang="ko-KR" altLang="en-US" sz="2400" b="1" kern="1200" dirty="0">
            <a:latin typeface="+mn-ea"/>
            <a:ea typeface="+mn-ea"/>
          </a:endParaRPr>
        </a:p>
        <a:p>
          <a:pPr marL="228600" lvl="1" indent="-228600" algn="l" defTabSz="10668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2400" b="1" kern="1200" dirty="0" err="1" smtClean="0">
              <a:latin typeface="+mn-ea"/>
              <a:ea typeface="+mn-ea"/>
            </a:rPr>
            <a:t>댓글</a:t>
          </a:r>
          <a:r>
            <a:rPr lang="ko-KR" altLang="en-US" sz="2400" b="1" kern="1200" dirty="0" smtClean="0">
              <a:latin typeface="+mn-ea"/>
              <a:ea typeface="+mn-ea"/>
            </a:rPr>
            <a:t> 테이블</a:t>
          </a:r>
          <a:endParaRPr lang="ko-KR" altLang="en-US" sz="2400" b="1" kern="1200" dirty="0">
            <a:latin typeface="+mn-ea"/>
            <a:ea typeface="+mn-ea"/>
          </a:endParaRPr>
        </a:p>
      </dsp:txBody>
      <dsp:txXfrm>
        <a:off x="42" y="1303207"/>
        <a:ext cx="4062401" cy="1976400"/>
      </dsp:txXfrm>
    </dsp:sp>
    <dsp:sp modelId="{9D5FF5FC-E61B-4167-9F8C-87836D95A557}">
      <dsp:nvSpPr>
        <dsp:cNvPr id="0" name=""/>
        <dsp:cNvSpPr/>
      </dsp:nvSpPr>
      <dsp:spPr>
        <a:xfrm>
          <a:off x="4631180" y="7206"/>
          <a:ext cx="4062401" cy="12960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7584" tIns="130048" rIns="227584" bIns="130048" numCol="1" spcCol="1270" anchor="ctr" anchorCtr="0">
          <a:noAutofit/>
        </a:bodyPr>
        <a:lstStyle/>
        <a:p>
          <a:pPr lvl="0" algn="ctr" defTabSz="1422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3200" kern="1200" dirty="0" smtClean="0">
              <a:latin typeface="+mn-ea"/>
              <a:ea typeface="+mn-ea"/>
            </a:rPr>
            <a:t>모임데이터</a:t>
          </a:r>
          <a:endParaRPr lang="ko-KR" altLang="en-US" sz="4400" kern="1200" dirty="0">
            <a:latin typeface="+mn-ea"/>
            <a:ea typeface="+mn-ea"/>
          </a:endParaRPr>
        </a:p>
      </dsp:txBody>
      <dsp:txXfrm>
        <a:off x="4631180" y="7206"/>
        <a:ext cx="4062401" cy="1296000"/>
      </dsp:txXfrm>
    </dsp:sp>
    <dsp:sp modelId="{5825153B-9379-403B-AE22-0546A421EBF6}">
      <dsp:nvSpPr>
        <dsp:cNvPr id="0" name=""/>
        <dsp:cNvSpPr/>
      </dsp:nvSpPr>
      <dsp:spPr>
        <a:xfrm>
          <a:off x="4631180" y="1303207"/>
          <a:ext cx="4062401" cy="197640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70688" bIns="192024" numCol="1" spcCol="1270" anchor="t" anchorCtr="0">
          <a:noAutofit/>
        </a:bodyPr>
        <a:lstStyle/>
        <a:p>
          <a:pPr marL="228600" lvl="1" indent="-228600" algn="l" defTabSz="10668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2400" b="1" kern="1200" dirty="0" smtClean="0">
              <a:latin typeface="+mn-ea"/>
              <a:ea typeface="+mn-ea"/>
            </a:rPr>
            <a:t>모임정보 테이블</a:t>
          </a:r>
          <a:endParaRPr lang="ko-KR" altLang="en-US" sz="2400" b="1" kern="1200" dirty="0">
            <a:latin typeface="+mn-ea"/>
            <a:ea typeface="+mn-ea"/>
          </a:endParaRPr>
        </a:p>
        <a:p>
          <a:pPr marL="228600" lvl="1" indent="-228600" algn="l" defTabSz="10668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2400" b="1" kern="1200" dirty="0" smtClean="0">
              <a:latin typeface="+mn-ea"/>
              <a:ea typeface="+mn-ea"/>
            </a:rPr>
            <a:t>참가정보 테이블</a:t>
          </a:r>
          <a:endParaRPr lang="ko-KR" altLang="en-US" sz="2400" b="1" kern="1200" dirty="0">
            <a:latin typeface="+mn-ea"/>
            <a:ea typeface="+mn-ea"/>
          </a:endParaRPr>
        </a:p>
      </dsp:txBody>
      <dsp:txXfrm>
        <a:off x="4631180" y="1303207"/>
        <a:ext cx="4062401" cy="19764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880B1-2D4A-41EE-81A1-1E8B27AF4399}" type="datetimeFigureOut">
              <a:rPr lang="ko-KR" altLang="en-US" smtClean="0"/>
              <a:t>2016-06-15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664D2-0ACD-42BF-ABC7-847C6453A8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28291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880B1-2D4A-41EE-81A1-1E8B27AF4399}" type="datetimeFigureOut">
              <a:rPr lang="ko-KR" altLang="en-US" smtClean="0"/>
              <a:t>2016-06-15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664D2-0ACD-42BF-ABC7-847C6453A8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07816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880B1-2D4A-41EE-81A1-1E8B27AF4399}" type="datetimeFigureOut">
              <a:rPr lang="ko-KR" altLang="en-US" smtClean="0"/>
              <a:t>2016-06-15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664D2-0ACD-42BF-ABC7-847C6453A8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678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880B1-2D4A-41EE-81A1-1E8B27AF4399}" type="datetimeFigureOut">
              <a:rPr lang="ko-KR" altLang="en-US" smtClean="0"/>
              <a:t>2016-06-15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664D2-0ACD-42BF-ABC7-847C6453A8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46154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880B1-2D4A-41EE-81A1-1E8B27AF4399}" type="datetimeFigureOut">
              <a:rPr lang="ko-KR" altLang="en-US" smtClean="0"/>
              <a:t>2016-06-15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664D2-0ACD-42BF-ABC7-847C6453A8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19540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880B1-2D4A-41EE-81A1-1E8B27AF4399}" type="datetimeFigureOut">
              <a:rPr lang="ko-KR" altLang="en-US" smtClean="0"/>
              <a:t>2016-06-15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664D2-0ACD-42BF-ABC7-847C6453A8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95155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880B1-2D4A-41EE-81A1-1E8B27AF4399}" type="datetimeFigureOut">
              <a:rPr lang="ko-KR" altLang="en-US" smtClean="0"/>
              <a:t>2016-06-15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664D2-0ACD-42BF-ABC7-847C6453A8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627050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880B1-2D4A-41EE-81A1-1E8B27AF4399}" type="datetimeFigureOut">
              <a:rPr lang="ko-KR" altLang="en-US" smtClean="0"/>
              <a:t>2016-06-15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664D2-0ACD-42BF-ABC7-847C6453A8C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994353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880B1-2D4A-41EE-81A1-1E8B27AF4399}" type="datetimeFigureOut">
              <a:rPr lang="ko-KR" altLang="en-US" smtClean="0"/>
              <a:t>2016-06-15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664D2-0ACD-42BF-ABC7-847C6453A8C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40607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880B1-2D4A-41EE-81A1-1E8B27AF4399}" type="datetimeFigureOut">
              <a:rPr lang="ko-KR" altLang="en-US" smtClean="0"/>
              <a:t>2016-06-15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664D2-0ACD-42BF-ABC7-847C6453A8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119004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880B1-2D4A-41EE-81A1-1E8B27AF4399}" type="datetimeFigureOut">
              <a:rPr lang="ko-KR" altLang="en-US" smtClean="0"/>
              <a:t>2016-06-15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664D2-0ACD-42BF-ABC7-847C6453A8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89309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880B1-2D4A-41EE-81A1-1E8B27AF4399}" type="datetimeFigureOut">
              <a:rPr lang="ko-KR" altLang="en-US" smtClean="0"/>
              <a:t>2016-06-15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664D2-0ACD-42BF-ABC7-847C6453A8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20282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880B1-2D4A-41EE-81A1-1E8B27AF4399}" type="datetimeFigureOut">
              <a:rPr lang="ko-KR" altLang="en-US" smtClean="0"/>
              <a:t>2016-06-15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664D2-0ACD-42BF-ABC7-847C6453A8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316044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880B1-2D4A-41EE-81A1-1E8B27AF4399}" type="datetimeFigureOut">
              <a:rPr lang="ko-KR" altLang="en-US" smtClean="0"/>
              <a:t>2016-06-15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664D2-0ACD-42BF-ABC7-847C6453A8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399177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880B1-2D4A-41EE-81A1-1E8B27AF4399}" type="datetimeFigureOut">
              <a:rPr lang="ko-KR" altLang="en-US" smtClean="0"/>
              <a:t>2016-06-15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664D2-0ACD-42BF-ABC7-847C6453A8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557624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2EF880B1-2D4A-41EE-81A1-1E8B27AF4399}" type="datetimeFigureOut">
              <a:rPr lang="ko-KR" altLang="en-US" smtClean="0"/>
              <a:t>2016-06-15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BDB664D2-0ACD-42BF-ABC7-847C6453A8C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3536270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880B1-2D4A-41EE-81A1-1E8B27AF4399}" type="datetimeFigureOut">
              <a:rPr lang="ko-KR" altLang="en-US" smtClean="0"/>
              <a:t>2016-06-15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664D2-0ACD-42BF-ABC7-847C6453A8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998277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880B1-2D4A-41EE-81A1-1E8B27AF4399}" type="datetimeFigureOut">
              <a:rPr lang="ko-KR" altLang="en-US" smtClean="0"/>
              <a:t>2016-06-15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664D2-0ACD-42BF-ABC7-847C6453A8C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5586909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880B1-2D4A-41EE-81A1-1E8B27AF4399}" type="datetimeFigureOut">
              <a:rPr lang="ko-KR" altLang="en-US" smtClean="0"/>
              <a:t>2016-06-15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664D2-0ACD-42BF-ABC7-847C6453A8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630430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880B1-2D4A-41EE-81A1-1E8B27AF4399}" type="datetimeFigureOut">
              <a:rPr lang="ko-KR" altLang="en-US" smtClean="0"/>
              <a:t>2016-06-15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664D2-0ACD-42BF-ABC7-847C6453A8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606484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880B1-2D4A-41EE-81A1-1E8B27AF4399}" type="datetimeFigureOut">
              <a:rPr lang="ko-KR" altLang="en-US" smtClean="0"/>
              <a:t>2016-06-15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664D2-0ACD-42BF-ABC7-847C6453A8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019540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880B1-2D4A-41EE-81A1-1E8B27AF4399}" type="datetimeFigureOut">
              <a:rPr lang="ko-KR" altLang="en-US" smtClean="0"/>
              <a:t>2016-06-15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664D2-0ACD-42BF-ABC7-847C6453A8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8278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880B1-2D4A-41EE-81A1-1E8B27AF4399}" type="datetimeFigureOut">
              <a:rPr lang="ko-KR" altLang="en-US" smtClean="0"/>
              <a:t>2016-06-15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664D2-0ACD-42BF-ABC7-847C6453A8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086509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880B1-2D4A-41EE-81A1-1E8B27AF4399}" type="datetimeFigureOut">
              <a:rPr lang="ko-KR" altLang="en-US" smtClean="0"/>
              <a:t>2016-06-15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664D2-0ACD-42BF-ABC7-847C6453A8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797739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blipFill>
            <a:blip r:embed="rId2"/>
            <a:stretch>
              <a:fillRect/>
            </a:stretch>
          </a:blip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880B1-2D4A-41EE-81A1-1E8B27AF4399}" type="datetimeFigureOut">
              <a:rPr lang="ko-KR" altLang="en-US" smtClean="0"/>
              <a:t>2016-06-15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664D2-0ACD-42BF-ABC7-847C6453A8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193245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880B1-2D4A-41EE-81A1-1E8B27AF4399}" type="datetimeFigureOut">
              <a:rPr lang="ko-KR" altLang="en-US" smtClean="0"/>
              <a:t>2016-06-15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664D2-0ACD-42BF-ABC7-847C6453A8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132597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880B1-2D4A-41EE-81A1-1E8B27AF4399}" type="datetimeFigureOut">
              <a:rPr lang="ko-KR" altLang="en-US" smtClean="0"/>
              <a:t>2016-06-15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664D2-0ACD-42BF-ABC7-847C6453A8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15914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880B1-2D4A-41EE-81A1-1E8B27AF4399}" type="datetimeFigureOut">
              <a:rPr lang="ko-KR" altLang="en-US" smtClean="0"/>
              <a:t>2016-06-15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664D2-0ACD-42BF-ABC7-847C6453A8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30068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880B1-2D4A-41EE-81A1-1E8B27AF4399}" type="datetimeFigureOut">
              <a:rPr lang="ko-KR" altLang="en-US" smtClean="0"/>
              <a:t>2016-06-15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664D2-0ACD-42BF-ABC7-847C6453A8C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32737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880B1-2D4A-41EE-81A1-1E8B27AF4399}" type="datetimeFigureOut">
              <a:rPr lang="ko-KR" altLang="en-US" smtClean="0"/>
              <a:t>2016-06-15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664D2-0ACD-42BF-ABC7-847C6453A8C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6396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880B1-2D4A-41EE-81A1-1E8B27AF4399}" type="datetimeFigureOut">
              <a:rPr lang="ko-KR" altLang="en-US" smtClean="0"/>
              <a:t>2016-06-15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664D2-0ACD-42BF-ABC7-847C6453A8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7134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880B1-2D4A-41EE-81A1-1E8B27AF4399}" type="datetimeFigureOut">
              <a:rPr lang="ko-KR" altLang="en-US" smtClean="0"/>
              <a:t>2016-06-15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664D2-0ACD-42BF-ABC7-847C6453A8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64999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880B1-2D4A-41EE-81A1-1E8B27AF4399}" type="datetimeFigureOut">
              <a:rPr lang="ko-KR" altLang="en-US" smtClean="0"/>
              <a:t>2016-06-15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664D2-0ACD-42BF-ABC7-847C6453A8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90948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67000">
              <a:srgbClr val="815911">
                <a:lumMod val="50000"/>
                <a:alpha val="95000"/>
              </a:srgbClr>
            </a:gs>
            <a:gs pos="34000">
              <a:srgbClr val="000000">
                <a:lumMod val="23000"/>
              </a:srgbClr>
            </a:gs>
            <a:gs pos="100000">
              <a:srgbClr val="FFB021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2EF880B1-2D4A-41EE-81A1-1E8B27AF4399}" type="datetimeFigureOut">
              <a:rPr lang="ko-KR" altLang="en-US" smtClean="0"/>
              <a:t>2016-06-15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B664D2-0ACD-42BF-ABC7-847C6453A8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39370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67000">
              <a:srgbClr val="815911">
                <a:lumMod val="50000"/>
                <a:alpha val="95000"/>
              </a:srgbClr>
            </a:gs>
            <a:gs pos="34000">
              <a:srgbClr val="000000">
                <a:lumMod val="23000"/>
              </a:srgbClr>
            </a:gs>
            <a:gs pos="100000">
              <a:srgbClr val="FFB021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2EF880B1-2D4A-41EE-81A1-1E8B27AF4399}" type="datetimeFigureOut">
              <a:rPr lang="ko-KR" altLang="en-US" smtClean="0"/>
              <a:t>2016-06-15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B664D2-0ACD-42BF-ABC7-847C6453A8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91248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67000">
              <a:srgbClr val="815911">
                <a:lumMod val="50000"/>
                <a:alpha val="95000"/>
              </a:srgbClr>
            </a:gs>
            <a:gs pos="34000">
              <a:srgbClr val="000000">
                <a:lumMod val="23000"/>
              </a:srgbClr>
            </a:gs>
            <a:gs pos="100000">
              <a:srgbClr val="FFB021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2EF880B1-2D4A-41EE-81A1-1E8B27AF4399}" type="datetimeFigureOut">
              <a:rPr lang="ko-KR" altLang="en-US" smtClean="0"/>
              <a:t>2016-06-15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BDB664D2-0ACD-42BF-ABC7-847C6453A8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03681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1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1150221" y="0"/>
            <a:ext cx="1041779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0918" y="211543"/>
            <a:ext cx="6660164" cy="66055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714170" y="1712838"/>
            <a:ext cx="880711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dirty="0" smtClean="0">
                <a:latin typeface="Arial Black" panose="020B0A04020102020204" pitchFamily="34" charset="0"/>
              </a:rPr>
              <a:t>Singer-</a:t>
            </a:r>
          </a:p>
          <a:p>
            <a:r>
              <a:rPr lang="en-US" altLang="ko-KR" sz="6600" dirty="0" err="1" smtClean="0">
                <a:latin typeface="Arial Black" panose="020B0A04020102020204" pitchFamily="34" charset="0"/>
              </a:rPr>
              <a:t>SongWriter</a:t>
            </a:r>
            <a:endParaRPr lang="ko-KR" altLang="en-US" sz="6600" dirty="0">
              <a:latin typeface="Arial Black" panose="020B0A040201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21043" y="4667753"/>
            <a:ext cx="88071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36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컴퓨터공학부</a:t>
            </a:r>
            <a:endParaRPr lang="en-US" altLang="ko-KR" sz="36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r"/>
            <a:r>
              <a:rPr lang="en-US" altLang="ko-KR" sz="36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20113251 </a:t>
            </a:r>
            <a:r>
              <a:rPr lang="ko-KR" altLang="en-US" sz="36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권영훈</a:t>
            </a:r>
            <a:endParaRPr lang="ko-KR" altLang="en-US" sz="36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900752" cy="6858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4704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696" y="421522"/>
            <a:ext cx="5008727" cy="63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6" name="Picture 4" descr="D:\SINGERSONG\0__160614\9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4423" y="421522"/>
            <a:ext cx="3543750" cy="63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왼쪽 화살표 1"/>
          <p:cNvSpPr/>
          <p:nvPr/>
        </p:nvSpPr>
        <p:spPr>
          <a:xfrm>
            <a:off x="8175009" y="3394101"/>
            <a:ext cx="1310185" cy="354842"/>
          </a:xfrm>
          <a:prstGeom prst="leftArrow">
            <a:avLst>
              <a:gd name="adj1" fmla="val 50000"/>
              <a:gd name="adj2" fmla="val 76923"/>
            </a:avLst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5951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D:\SINGERSONG\0__160614\1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5576" y="295180"/>
            <a:ext cx="3543750" cy="63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9" name="Picture 3" descr="D:\SINGERSONG\0__160614\1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4945" y="295180"/>
            <a:ext cx="3543750" cy="63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왼쪽 화살표 3"/>
          <p:cNvSpPr/>
          <p:nvPr/>
        </p:nvSpPr>
        <p:spPr>
          <a:xfrm>
            <a:off x="3493827" y="5809755"/>
            <a:ext cx="1310185" cy="354842"/>
          </a:xfrm>
          <a:prstGeom prst="leftArrow">
            <a:avLst>
              <a:gd name="adj1" fmla="val 50000"/>
              <a:gd name="adj2" fmla="val 76923"/>
            </a:avLst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5951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D:\SINGERSONG\0__160614\13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153" y="377636"/>
            <a:ext cx="3543750" cy="63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3" name="Picture 3" descr="D:\SINGERSONG\0__160614\20_RANKING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3246" y="377636"/>
            <a:ext cx="3543750" cy="63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6752461" y="3858957"/>
            <a:ext cx="2745320" cy="156966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ko-KR" altLang="en-US" sz="4800" dirty="0" smtClean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랭킹 </a:t>
            </a:r>
            <a:endParaRPr lang="en-US" altLang="ko-KR" sz="4800" dirty="0" smtClean="0">
              <a:solidFill>
                <a:srgbClr val="FFFF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ko-KR" altLang="en-US" sz="4800" dirty="0" smtClean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리스트</a:t>
            </a:r>
            <a:endParaRPr lang="en-US" altLang="ko-KR" sz="4800" dirty="0">
              <a:solidFill>
                <a:srgbClr val="FFFF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" name="왼쪽 화살표 4"/>
          <p:cNvSpPr/>
          <p:nvPr/>
        </p:nvSpPr>
        <p:spPr>
          <a:xfrm>
            <a:off x="2906972" y="3748943"/>
            <a:ext cx="1310185" cy="354842"/>
          </a:xfrm>
          <a:prstGeom prst="leftArrow">
            <a:avLst>
              <a:gd name="adj1" fmla="val 50000"/>
              <a:gd name="adj2" fmla="val 76923"/>
            </a:avLst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2428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kmuvcl\Documents\카카오톡 받은 파일\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692" y="301327"/>
            <a:ext cx="3543750" cy="63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kmuvcl\Documents\카카오톡 받은 파일\4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0000" y="233087"/>
            <a:ext cx="2895659" cy="5147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kmuvcl\Documents\카카오톡 받은 파일\3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4083" y="834367"/>
            <a:ext cx="2867310" cy="5097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kmuvcl\Documents\카카오톡 받은 파일\2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4272" y="1719617"/>
            <a:ext cx="2707577" cy="4813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6402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D:\SINGERSONG\0__160614\2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4802" y="322689"/>
            <a:ext cx="3543750" cy="63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0096" y="363485"/>
            <a:ext cx="3524250" cy="6286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왼쪽 화살표 5"/>
          <p:cNvSpPr/>
          <p:nvPr/>
        </p:nvSpPr>
        <p:spPr>
          <a:xfrm>
            <a:off x="3742143" y="3567331"/>
            <a:ext cx="1310185" cy="354842"/>
          </a:xfrm>
          <a:prstGeom prst="leftArrow">
            <a:avLst>
              <a:gd name="adj1" fmla="val 50000"/>
              <a:gd name="adj2" fmla="val 76923"/>
            </a:avLst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2428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1" name="Picture 3" descr="D:\SINGERSONG\0__160614\28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842" y="281603"/>
            <a:ext cx="3543750" cy="63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D:\SINGERSONG\0__160614\30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4604" y="281603"/>
            <a:ext cx="3543750" cy="63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3" name="Picture 5" descr="D:\SINGERSONG\0__160614\3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9180" y="281603"/>
            <a:ext cx="3543750" cy="63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2428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:\SINGERSONG\0__160614\2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156" y="322689"/>
            <a:ext cx="3543750" cy="63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왼쪽 화살표 3"/>
          <p:cNvSpPr/>
          <p:nvPr/>
        </p:nvSpPr>
        <p:spPr>
          <a:xfrm>
            <a:off x="3605663" y="2397815"/>
            <a:ext cx="1310185" cy="354842"/>
          </a:xfrm>
          <a:prstGeom prst="leftArrow">
            <a:avLst>
              <a:gd name="adj1" fmla="val 50000"/>
              <a:gd name="adj2" fmla="val 76923"/>
            </a:avLst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/>
          <p:cNvGrpSpPr/>
          <p:nvPr/>
        </p:nvGrpSpPr>
        <p:grpSpPr>
          <a:xfrm>
            <a:off x="5874864" y="322689"/>
            <a:ext cx="4743094" cy="6300000"/>
            <a:chOff x="5874864" y="322689"/>
            <a:chExt cx="4743094" cy="6300000"/>
          </a:xfrm>
        </p:grpSpPr>
        <p:pic>
          <p:nvPicPr>
            <p:cNvPr id="13314" name="Picture 2" descr="D:\SINGERSONG\0__160614\33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74864" y="322689"/>
              <a:ext cx="3543750" cy="630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왼쪽 화살표 6"/>
            <p:cNvSpPr/>
            <p:nvPr/>
          </p:nvSpPr>
          <p:spPr>
            <a:xfrm>
              <a:off x="9121633" y="5429893"/>
              <a:ext cx="1496325" cy="354842"/>
            </a:xfrm>
            <a:prstGeom prst="leftArrow">
              <a:avLst>
                <a:gd name="adj1" fmla="val 50000"/>
                <a:gd name="adj2" fmla="val 134615"/>
              </a:avLst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082428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D:\SINGERSONG\0__160614\35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4254" y="254095"/>
            <a:ext cx="3543750" cy="63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D:\SINGERSONG\0__160614\34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6620" y="353283"/>
            <a:ext cx="3543750" cy="63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2428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D:\SINGERSONG\0__160614\36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0490" y="372733"/>
            <a:ext cx="3543750" cy="63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C:\Users\kmuvcl\Documents\카카오톡 받은 파일\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7826" y="386381"/>
            <a:ext cx="3543750" cy="63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2428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D:\SINGERSONG\0__160614\3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1399" y="286604"/>
            <a:ext cx="3543750" cy="63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그룹 2"/>
          <p:cNvGrpSpPr/>
          <p:nvPr/>
        </p:nvGrpSpPr>
        <p:grpSpPr>
          <a:xfrm>
            <a:off x="6264466" y="259308"/>
            <a:ext cx="4642558" cy="6300000"/>
            <a:chOff x="6264466" y="259308"/>
            <a:chExt cx="4642558" cy="6300000"/>
          </a:xfrm>
        </p:grpSpPr>
        <p:pic>
          <p:nvPicPr>
            <p:cNvPr id="15363" name="Picture 3" descr="D:\SINGERSONG\0__160614\38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64466" y="259308"/>
              <a:ext cx="3543750" cy="630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왼쪽 화살표 4"/>
            <p:cNvSpPr/>
            <p:nvPr/>
          </p:nvSpPr>
          <p:spPr>
            <a:xfrm>
              <a:off x="9410699" y="1433015"/>
              <a:ext cx="1496325" cy="360825"/>
            </a:xfrm>
            <a:prstGeom prst="leftArrow">
              <a:avLst>
                <a:gd name="adj1" fmla="val 50000"/>
                <a:gd name="adj2" fmla="val 88907"/>
              </a:avLst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055951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cfile28.uf.tistory.com/image/01053635516C8F161EFDF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885" y="1173687"/>
            <a:ext cx="2845636" cy="4262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884023" y="2166484"/>
            <a:ext cx="704523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>
                <a:latin typeface="+mn-ea"/>
              </a:rPr>
              <a:t>작곡을 열심히 했는데</a:t>
            </a:r>
            <a:r>
              <a:rPr lang="en-US" altLang="ko-KR" sz="2400" b="1" dirty="0" smtClean="0">
                <a:latin typeface="+mn-ea"/>
              </a:rPr>
              <a:t>…</a:t>
            </a:r>
            <a:endParaRPr lang="en-US" altLang="ko-KR" sz="2400" b="1" dirty="0">
              <a:latin typeface="+mn-ea"/>
            </a:endParaRPr>
          </a:p>
          <a:p>
            <a:r>
              <a:rPr lang="ko-KR" altLang="en-US" sz="2400" b="1" dirty="0" smtClean="0">
                <a:latin typeface="+mn-ea"/>
              </a:rPr>
              <a:t>들어줄 사람이 없다</a:t>
            </a:r>
            <a:r>
              <a:rPr lang="en-US" altLang="ko-KR" sz="2400" b="1" dirty="0" smtClean="0">
                <a:latin typeface="+mn-ea"/>
              </a:rPr>
              <a:t>…</a:t>
            </a:r>
          </a:p>
          <a:p>
            <a:endParaRPr lang="en-US" altLang="ko-KR" sz="2400" b="1" dirty="0">
              <a:latin typeface="+mn-ea"/>
            </a:endParaRPr>
          </a:p>
          <a:p>
            <a:r>
              <a:rPr lang="ko-KR" altLang="en-US" sz="2400" b="1" dirty="0" smtClean="0">
                <a:latin typeface="+mn-ea"/>
              </a:rPr>
              <a:t>나의 곡을 평가해 줄 사람이 필요하다면 </a:t>
            </a:r>
            <a:r>
              <a:rPr lang="en-US" altLang="ko-KR" sz="2400" b="1" dirty="0" smtClean="0">
                <a:latin typeface="+mn-ea"/>
              </a:rPr>
              <a:t>?</a:t>
            </a:r>
          </a:p>
          <a:p>
            <a:r>
              <a:rPr lang="ko-KR" altLang="en-US" sz="2400" b="1" dirty="0" smtClean="0">
                <a:latin typeface="+mn-ea"/>
              </a:rPr>
              <a:t>보다 많은 사람들에게 객관적인 평가가 필요할 때 </a:t>
            </a:r>
            <a:r>
              <a:rPr lang="en-US" altLang="ko-KR" sz="2400" b="1" dirty="0" smtClean="0">
                <a:latin typeface="+mn-ea"/>
              </a:rPr>
              <a:t>!</a:t>
            </a:r>
            <a:endParaRPr lang="ko-KR" altLang="en-US" sz="24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89283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D:\SINGERSONG\0__160614\3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0453" y="257747"/>
            <a:ext cx="3543750" cy="63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7" name="Picture 3" descr="D:\SINGERSONG\0__160614\4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7294" y="271395"/>
            <a:ext cx="3543750" cy="63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1126011" y="5215713"/>
            <a:ext cx="4212634" cy="1011071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/>
              <a:t>관리자 모드</a:t>
            </a:r>
            <a:endParaRPr lang="ko-KR" altLang="en-US" sz="2800" dirty="0"/>
          </a:p>
        </p:txBody>
      </p:sp>
      <p:sp>
        <p:nvSpPr>
          <p:cNvPr id="5" name="직사각형 4"/>
          <p:cNvSpPr/>
          <p:nvPr/>
        </p:nvSpPr>
        <p:spPr>
          <a:xfrm>
            <a:off x="6082393" y="5243009"/>
            <a:ext cx="4167076" cy="101107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/>
              <a:t>참가자 모드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486045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5773003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b="1" dirty="0" smtClean="0">
                <a:solidFill>
                  <a:srgbClr val="FFC000"/>
                </a:solidFill>
                <a:latin typeface="+mn-ea"/>
              </a:rPr>
              <a:t>코드 </a:t>
            </a:r>
            <a:r>
              <a:rPr lang="ko-KR" altLang="en-US" sz="3600" b="1" dirty="0" err="1" smtClean="0">
                <a:solidFill>
                  <a:srgbClr val="FFC000"/>
                </a:solidFill>
                <a:latin typeface="+mn-ea"/>
              </a:rPr>
              <a:t>리펙토링</a:t>
            </a:r>
            <a:endParaRPr lang="en-US" altLang="ko-KR" sz="3600" b="1" dirty="0" smtClean="0">
              <a:solidFill>
                <a:srgbClr val="FFC000"/>
              </a:solidFill>
              <a:latin typeface="+mn-ea"/>
            </a:endParaRPr>
          </a:p>
          <a:p>
            <a:pPr algn="ctr"/>
            <a:r>
              <a:rPr lang="ko-KR" altLang="en-US" sz="3600" b="1" dirty="0" smtClean="0">
                <a:solidFill>
                  <a:srgbClr val="FFC000"/>
                </a:solidFill>
                <a:latin typeface="+mn-ea"/>
              </a:rPr>
              <a:t>채팅</a:t>
            </a:r>
            <a:r>
              <a:rPr lang="en-US" altLang="ko-KR" sz="3600" b="1" dirty="0" smtClean="0">
                <a:solidFill>
                  <a:srgbClr val="FFC000"/>
                </a:solidFill>
                <a:latin typeface="+mn-ea"/>
              </a:rPr>
              <a:t>, </a:t>
            </a:r>
            <a:r>
              <a:rPr lang="ko-KR" altLang="en-US" sz="3600" b="1" dirty="0" smtClean="0">
                <a:solidFill>
                  <a:srgbClr val="FFC000"/>
                </a:solidFill>
                <a:latin typeface="+mn-ea"/>
              </a:rPr>
              <a:t>메신저기능</a:t>
            </a:r>
            <a:endParaRPr lang="en-US" altLang="ko-KR" sz="3600" b="1" dirty="0" smtClean="0">
              <a:solidFill>
                <a:srgbClr val="FFC000"/>
              </a:solidFill>
              <a:latin typeface="+mn-ea"/>
            </a:endParaRPr>
          </a:p>
          <a:p>
            <a:pPr algn="ctr"/>
            <a:r>
              <a:rPr lang="en-US" altLang="ko-KR" sz="3600" b="1" dirty="0" smtClean="0">
                <a:solidFill>
                  <a:srgbClr val="FFC000"/>
                </a:solidFill>
                <a:latin typeface="+mn-ea"/>
              </a:rPr>
              <a:t>UI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5773002" y="-40943"/>
            <a:ext cx="5527343" cy="6898943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안드로이드</a:t>
            </a:r>
            <a:r>
              <a:rPr lang="ko-KR" altLang="en-US" sz="32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 프로그래밍</a:t>
            </a:r>
            <a:endParaRPr lang="en-US" altLang="ko-KR" sz="3200" b="1" dirty="0" smtClean="0">
              <a:solidFill>
                <a:schemeClr val="tx1">
                  <a:lumMod val="95000"/>
                  <a:lumOff val="5000"/>
                </a:schemeClr>
              </a:solidFill>
              <a:latin typeface="+mn-ea"/>
            </a:endParaRPr>
          </a:p>
          <a:p>
            <a:pPr algn="ctr"/>
            <a:r>
              <a:rPr lang="ko-KR" altLang="en-US" sz="32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서버 프로그래밍</a:t>
            </a:r>
            <a:endParaRPr lang="en-US" altLang="ko-KR" sz="3200" b="1" dirty="0" smtClean="0">
              <a:solidFill>
                <a:schemeClr val="tx1">
                  <a:lumMod val="95000"/>
                  <a:lumOff val="5000"/>
                </a:schemeClr>
              </a:solidFill>
              <a:latin typeface="+mn-ea"/>
            </a:endParaRPr>
          </a:p>
          <a:p>
            <a:pPr algn="ctr"/>
            <a:r>
              <a:rPr lang="ko-KR" altLang="en-US" sz="32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서비스 구상</a:t>
            </a:r>
            <a:r>
              <a:rPr lang="en-US" altLang="ko-KR" sz="32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&amp;</a:t>
            </a:r>
            <a:r>
              <a:rPr lang="ko-KR" altLang="en-US" sz="32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개발</a:t>
            </a:r>
            <a:endParaRPr lang="ko-KR" altLang="en-US" sz="3200" b="1" dirty="0">
              <a:solidFill>
                <a:schemeClr val="tx1">
                  <a:lumMod val="95000"/>
                  <a:lumOff val="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59406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81888"/>
            <a:ext cx="5773003" cy="693988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ko-KR" sz="20000" b="1" dirty="0" smtClean="0">
                <a:solidFill>
                  <a:srgbClr val="FFC000"/>
                </a:solidFill>
                <a:latin typeface="+mn-ea"/>
              </a:rPr>
              <a:t>   Q 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5773003" y="-40943"/>
            <a:ext cx="5554639" cy="6939888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 A</a:t>
            </a:r>
            <a:endParaRPr lang="ko-KR" altLang="en-US" sz="20000" b="1" dirty="0">
              <a:solidFill>
                <a:schemeClr val="tx1">
                  <a:lumMod val="95000"/>
                  <a:lumOff val="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00016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3727" y="1266266"/>
            <a:ext cx="7246161" cy="4351338"/>
          </a:xfrm>
        </p:spPr>
      </p:pic>
    </p:spTree>
    <p:extLst>
      <p:ext uri="{BB962C8B-B14F-4D97-AF65-F5344CB8AC3E}">
        <p14:creationId xmlns:p14="http://schemas.microsoft.com/office/powerpoint/2010/main" val="2384414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://4.bp.blogspot.com/-gXddZoVcnXs/VOFTcgFD1lI/AAAAAAAAAQ0/5Xxb8nOr9YU/s1600/meetup-tag-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0402" y="4205486"/>
            <a:ext cx="4334368" cy="1799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pixabay.com/static/uploads/photo/2012/04/10/23/39/sign-27080_640.pn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7297" y="3144687"/>
            <a:ext cx="1183350" cy="1194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9270" y="861297"/>
            <a:ext cx="2107123" cy="21071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8740" y="777944"/>
            <a:ext cx="2413920" cy="2246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그룹 4"/>
          <p:cNvGrpSpPr/>
          <p:nvPr/>
        </p:nvGrpSpPr>
        <p:grpSpPr>
          <a:xfrm>
            <a:off x="2417425" y="3851145"/>
            <a:ext cx="2867292" cy="2307415"/>
            <a:chOff x="2454012" y="3741961"/>
            <a:chExt cx="2867292" cy="2307415"/>
          </a:xfrm>
        </p:grpSpPr>
        <p:pic>
          <p:nvPicPr>
            <p:cNvPr id="9" name="Picture 4" descr="http://cfile30.uf.tistory.com/image/2759EB42551CE3B424B363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97696" y="4266832"/>
              <a:ext cx="1923608" cy="17825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 descr="https://cdn3.iconfinder.com/data/icons/line-icons-medium-version/64/comment-512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54012" y="3741961"/>
              <a:ext cx="1669003" cy="15854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429316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2047" y="3181610"/>
            <a:ext cx="3972002" cy="21573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7153" y="2332769"/>
            <a:ext cx="3842272" cy="34182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7" descr="S3-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8289" y="1017181"/>
            <a:ext cx="5249192" cy="1315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212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내용 개체 틀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96796743"/>
              </p:ext>
            </p:extLst>
          </p:nvPr>
        </p:nvGraphicFramePr>
        <p:xfrm>
          <a:off x="1421641" y="832513"/>
          <a:ext cx="8693624" cy="32868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직사각형 6"/>
          <p:cNvSpPr/>
          <p:nvPr/>
        </p:nvSpPr>
        <p:spPr>
          <a:xfrm>
            <a:off x="1419365" y="4299044"/>
            <a:ext cx="4080683" cy="16923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 smtClean="0">
                <a:latin typeface="+mn-ea"/>
              </a:rPr>
              <a:t>AWS S3 </a:t>
            </a:r>
          </a:p>
          <a:p>
            <a:pPr algn="ctr"/>
            <a:r>
              <a:rPr lang="ko-KR" altLang="en-US" sz="2800" dirty="0" smtClean="0">
                <a:latin typeface="+mn-ea"/>
              </a:rPr>
              <a:t>음악 파일 저장</a:t>
            </a:r>
            <a:endParaRPr lang="en-US" altLang="ko-KR" sz="2800" dirty="0" smtClean="0">
              <a:latin typeface="+mn-ea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073254" y="4285392"/>
            <a:ext cx="4055659" cy="16923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 smtClean="0">
                <a:latin typeface="+mn-ea"/>
              </a:rPr>
              <a:t>AWS EC2 </a:t>
            </a:r>
          </a:p>
          <a:p>
            <a:pPr algn="ctr"/>
            <a:r>
              <a:rPr lang="ko-KR" altLang="en-US" sz="2800" dirty="0" smtClean="0">
                <a:latin typeface="+mn-ea"/>
              </a:rPr>
              <a:t>이미</a:t>
            </a:r>
            <a:r>
              <a:rPr lang="ko-KR" altLang="en-US" sz="2800" dirty="0">
                <a:latin typeface="+mn-ea"/>
              </a:rPr>
              <a:t>지</a:t>
            </a:r>
            <a:r>
              <a:rPr lang="ko-KR" altLang="en-US" sz="2800" dirty="0" smtClean="0">
                <a:latin typeface="+mn-ea"/>
              </a:rPr>
              <a:t> 파일 저장</a:t>
            </a:r>
            <a:endParaRPr lang="en-US" altLang="ko-KR" sz="2800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65693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 descr="D:\SINGERSONG\0__160614\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3905" y="286603"/>
            <a:ext cx="3612406" cy="6422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D:\SINGERSONG\0__160614\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4562" y="286603"/>
            <a:ext cx="3600470" cy="6400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2102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D:\SINGERSONG\0__160614\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1625" y="259304"/>
            <a:ext cx="3542954" cy="6298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609227" y="1131050"/>
            <a:ext cx="4872251" cy="455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dirty="0" smtClean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녹음</a:t>
            </a:r>
            <a:endParaRPr lang="en-US" altLang="ko-KR" sz="4800" dirty="0" smtClean="0">
              <a:solidFill>
                <a:srgbClr val="FFFF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endParaRPr lang="en-US" altLang="ko-KR" sz="800" dirty="0" smtClean="0">
              <a:solidFill>
                <a:srgbClr val="FFFF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ko-KR" altLang="en-US" sz="4800" dirty="0" smtClean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모아보기</a:t>
            </a:r>
            <a:endParaRPr lang="en-US" altLang="ko-KR" sz="4800" dirty="0" smtClean="0">
              <a:solidFill>
                <a:srgbClr val="FFFF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endParaRPr lang="en-US" altLang="ko-KR" sz="800" dirty="0" smtClean="0">
              <a:solidFill>
                <a:srgbClr val="FFFF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ko-KR" altLang="en-US" sz="4800" dirty="0" smtClean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마이 페이지</a:t>
            </a:r>
            <a:endParaRPr lang="en-US" altLang="ko-KR" sz="4800" dirty="0" smtClean="0">
              <a:solidFill>
                <a:srgbClr val="FFFF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endParaRPr lang="en-US" altLang="ko-KR" sz="800" dirty="0" smtClean="0">
              <a:solidFill>
                <a:srgbClr val="FFFF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ko-KR" altLang="en-US" sz="4800" dirty="0" smtClean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랭킹</a:t>
            </a:r>
            <a:endParaRPr lang="en-US" altLang="ko-KR" sz="4800" dirty="0" smtClean="0">
              <a:solidFill>
                <a:srgbClr val="FFFF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endParaRPr lang="en-US" altLang="ko-KR" sz="800" dirty="0" smtClean="0">
              <a:solidFill>
                <a:srgbClr val="FFFF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ko-KR" altLang="en-US" sz="4800" dirty="0" smtClean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모임</a:t>
            </a:r>
            <a:endParaRPr lang="en-US" altLang="ko-KR" sz="4800" dirty="0" smtClean="0">
              <a:solidFill>
                <a:srgbClr val="FFFF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ko-KR" alt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8933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D:\SINGERSONG\0__160614\4.png"/>
          <p:cNvPicPr preferRelativeResize="0"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9466" y="241560"/>
            <a:ext cx="3543750" cy="63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Picture 3" descr="D:\SINGERSONG\0__160614\44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8734" y="241560"/>
            <a:ext cx="3543801" cy="63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5951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View" id="{BA0EB5A6-F2D4-4F82-977B-64ADEE4A2A69}" vid="{3969A8A2-35DB-4E3B-8885-16FD2056867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TM02900722[[fn=이온(회의실)]]</Template>
  <TotalTime>431</TotalTime>
  <Words>80</Words>
  <Application>Microsoft Office PowerPoint</Application>
  <PresentationFormat>사용자 지정</PresentationFormat>
  <Paragraphs>41</Paragraphs>
  <Slides>22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3</vt:i4>
      </vt:variant>
      <vt:variant>
        <vt:lpstr>슬라이드 제목</vt:lpstr>
      </vt:variant>
      <vt:variant>
        <vt:i4>22</vt:i4>
      </vt:variant>
    </vt:vector>
  </HeadingPairs>
  <TitlesOfParts>
    <vt:vector size="25" baseType="lpstr">
      <vt:lpstr>HDOfficeLightV0</vt:lpstr>
      <vt:lpstr>1_HDOfficeLightV0</vt:lpstr>
      <vt:lpstr>View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Administrator</dc:creator>
  <cp:lastModifiedBy>kmuvcl</cp:lastModifiedBy>
  <cp:revision>42</cp:revision>
  <dcterms:created xsi:type="dcterms:W3CDTF">2016-03-30T03:06:22Z</dcterms:created>
  <dcterms:modified xsi:type="dcterms:W3CDTF">2016-06-15T01:57:08Z</dcterms:modified>
</cp:coreProperties>
</file>